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unity3d.com/Manual/index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adewith.unity.com/" TargetMode="External"/><Relationship Id="rId4" Type="http://schemas.openxmlformats.org/officeDocument/2006/relationships/hyperlink" Target="https://www.youtube.com/watch?v=GXI0l3yqBrA" TargetMode="External"/><Relationship Id="rId5" Type="http://schemas.openxmlformats.org/officeDocument/2006/relationships/image" Target="../media/image13.jpg"/><Relationship Id="rId6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gamasutra.com/" TargetMode="External"/><Relationship Id="rId4" Type="http://schemas.openxmlformats.org/officeDocument/2006/relationships/hyperlink" Target="http://www.afjv.com/" TargetMode="External"/><Relationship Id="rId5" Type="http://schemas.openxmlformats.org/officeDocument/2006/relationships/hyperlink" Target="https://madewith.unity.com/" TargetMode="External"/><Relationship Id="rId6" Type="http://schemas.openxmlformats.org/officeDocument/2006/relationships/hyperlink" Target="https://nucl.ai/" TargetMode="External"/><Relationship Id="rId7" Type="http://schemas.openxmlformats.org/officeDocument/2006/relationships/hyperlink" Target="http://www.gdconf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Relationship Id="rId5" Type="http://schemas.openxmlformats.org/officeDocument/2006/relationships/image" Target="../media/image0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unity3d.com/Manual/SpecialFolders.html" TargetMode="External"/><Relationship Id="rId4" Type="http://schemas.openxmlformats.org/officeDocument/2006/relationships/image" Target="../media/image0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Introduction à Unity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L’interface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075" y="194175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400" y="3509525"/>
            <a:ext cx="2188725" cy="14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MainScene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Créer un nouvelle scène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Commencer par créer ses folders comme vu ci-dessus (je vous jure c’était pas pour vous embêter c’est important !)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CTRL-S pour sauvegarder la scène qu’on nommera : </a:t>
            </a:r>
            <a:br>
              <a:rPr lang="fr"/>
            </a:br>
            <a:r>
              <a:rPr lang="fr"/>
              <a:t>MainScene et qu’on glissera dans le folder Scene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250" y="1901875"/>
            <a:ext cx="23050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Ajouter un cube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Click droit sur la fenêtre Hierarchy 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3D Object → Cube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C’est dans cette fenêtre que vous trouverez tous</a:t>
            </a:r>
            <a:br>
              <a:rPr lang="fr"/>
            </a:br>
            <a:r>
              <a:rPr lang="fr"/>
              <a:t>les objets de bases d’Unity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Bien entendu ils sont utiles pour le prototypage</a:t>
            </a:r>
            <a:br>
              <a:rPr lang="fr"/>
            </a:br>
            <a:r>
              <a:rPr lang="fr"/>
              <a:t>mais resteront peu dans un projet final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125" y="817462"/>
            <a:ext cx="2891174" cy="408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Un Gameobject : C’est quoi ça ? 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Le gameobject correspond à l’ensemble des </a:t>
            </a:r>
            <a:br>
              <a:rPr lang="fr"/>
            </a:br>
            <a:r>
              <a:rPr lang="fr"/>
              <a:t>composants d’un objet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Le transform est le point d'ancrage de l’objet dans </a:t>
            </a:r>
            <a:br>
              <a:rPr lang="fr"/>
            </a:br>
            <a:r>
              <a:rPr lang="fr"/>
              <a:t>l’espace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Collider gère les collisions de l’objet avec les autres</a:t>
            </a:r>
            <a:br>
              <a:rPr lang="fr"/>
            </a:br>
            <a:r>
              <a:rPr lang="fr"/>
              <a:t>objets (cf. Cours 3)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Renderer : afficher le visuel de l’objet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BugScript : un script perso que nous avons attaché à </a:t>
            </a:r>
            <a:br>
              <a:rPr lang="fr"/>
            </a:br>
            <a:r>
              <a:rPr lang="fr"/>
              <a:t>l’objet (servait à générer les erreurs et informations</a:t>
            </a:r>
            <a:br>
              <a:rPr lang="fr"/>
            </a:br>
            <a:r>
              <a:rPr lang="fr"/>
              <a:t>vu ci-dessus)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084" y="0"/>
            <a:ext cx="29379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Les composants : Le transform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Impossible de l’enlever pour tout objet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Il va définir les coordonnées spatiale de l’objet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Sa rotation dans l’espace : Quaternion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sous la forme x y z w avec (x,y,z) vecteur directeur de la rotation et W l’angle de la rotation (dit de manière simple)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Opération matricielle</a:t>
            </a:r>
            <a:br>
              <a:rPr lang="fr"/>
            </a:b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fr"/>
              <a:t>Il va définir son Scale : l'agrandissement de la forme d’origine selon x y z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Un prefab : C’est quoi ça ?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Lors de la conception d’un jeu vous allez être amené à réutiliser les assets (Ennemi, textures, sons, animations, effets visuels)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Un prefab c’est un gameobject qui à été généralisé pour être utilisé à répétition dans le projet en général nous avons des préfabs pour :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Les ennemies d’un même type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Les objets (armes, boites de munitions etc etc)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/>
              <a:t>Le joueur dans le cadre d’un jeu multi-joueur mais parfois aussi dans un jeu solo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L’avantage des prefabs est qu’ils peuvent être utilisés dans toutes les scènes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Il suffit de glisser le gameobject dans le dossier prefab pour en créer un 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Objets essentiels : la Caméra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8520600" cy="363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Par défaut la caméra s'appelle MainCamera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Elle est utilisée pour rendre la vue de la fenêtre Game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Elle possède les composants : transform et caméra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Clear Flags : définie le fond de la caméra </a:t>
            </a:r>
            <a:br>
              <a:rPr lang="fr"/>
            </a:br>
            <a:r>
              <a:rPr lang="fr"/>
              <a:t>(skybox, solid color en général)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074" y="2863799"/>
            <a:ext cx="3128824" cy="21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Camera : On Tourne !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fr"/>
              <a:t>Projection : Perspective ou orthographic sont le type de projection de la 3D</a:t>
            </a:r>
            <a:br>
              <a:rPr lang="fr"/>
            </a:b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fr"/>
              <a:t>Field Of View : Champs de visions de la caméra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2483971"/>
            <a:ext cx="4375799" cy="23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900" y="2719312"/>
            <a:ext cx="3866400" cy="186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Objets Essentiels : les lumières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Composant Light sur l’objet Directional Light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Type : Directional (soleil) , spot, point, area (“baked” veux dire que cette lumière doit être pré-calculé).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 Intensity : intensité de la lumière à la source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Bounce Intensity : coefficient de réfraction de la lumière (1 = 100%)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300" y="190299"/>
            <a:ext cx="3356425" cy="198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Votre nouveau livre de chevet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https://docs.unity3d.com/Manual/index.html</a:t>
            </a:r>
            <a:r>
              <a:rPr lang="fr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Coordonnées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/>
              <a:t>Pour toutes questions / aides ou autre :</a:t>
            </a:r>
          </a:p>
          <a:p>
            <a:pPr lvl="0" algn="ctr">
              <a:spcBef>
                <a:spcPts val="0"/>
              </a:spcBef>
              <a:buNone/>
            </a:pPr>
            <a:r>
              <a:rPr lang="fr"/>
              <a:t>emerick.lecomte.pro@gmail.com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Qu’est ce qu’on fait avec Unity ?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82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Blizzard : Hearthstone !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https://madewith.unity.com/</a:t>
            </a:r>
            <a:r>
              <a:rPr lang="fr"/>
              <a:t> (Référence à allez voir !)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https://www.youtube.com/watch?v=GXI0l3yqBrA</a:t>
            </a:r>
            <a:r>
              <a:rPr lang="fr"/>
              <a:t> (Mini film Adam - Unity conference &amp; SIGGRAPH Short film)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635837"/>
            <a:ext cx="3433305" cy="19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000" y="2636737"/>
            <a:ext cx="3433300" cy="193124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871825" y="2671200"/>
            <a:ext cx="14106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← Ori and the blind forest  - 2015 - moon studio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fr"/>
              <a:t>Furi - 2016 - the game bakers →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Pour allez plus loin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77600" y="1152475"/>
            <a:ext cx="8823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Un très bon site pour se tenir au courant dans le JV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http://www.gamasutra.com/</a:t>
            </a:r>
            <a:r>
              <a:rPr lang="fr"/>
              <a:t> 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Bien entendu si vous ne connaissez pas :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http://www.afjv.com/</a:t>
            </a:r>
            <a:r>
              <a:rPr lang="fr"/>
              <a:t> 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Pour des projets fait avec Unity : </a:t>
            </a:r>
            <a:r>
              <a:rPr lang="fr" u="sng">
                <a:solidFill>
                  <a:schemeClr val="hlink"/>
                </a:solidFill>
                <a:hlinkClick r:id="rId5"/>
              </a:rPr>
              <a:t>https://madewith.unity.com/</a:t>
            </a:r>
            <a:r>
              <a:rPr lang="fr"/>
              <a:t> 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D’un niveau un peu élevé mais sympa :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 u="sng">
                <a:solidFill>
                  <a:schemeClr val="hlink"/>
                </a:solidFill>
                <a:hlinkClick r:id="rId6"/>
              </a:rPr>
              <a:t>https://nucl.ai/</a:t>
            </a:r>
            <a:r>
              <a:rPr lang="fr"/>
              <a:t>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fr" u="sng">
                <a:solidFill>
                  <a:schemeClr val="hlink"/>
                </a:solidFill>
                <a:hlinkClick r:id="rId7"/>
              </a:rPr>
              <a:t>http://www.gdconf.com/</a:t>
            </a:r>
            <a:r>
              <a:rPr lang="fr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/>
              <a:t>Maintenant c’est à vous de faire pareil !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562" y="2858099"/>
            <a:ext cx="3882873" cy="218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925" y="175949"/>
            <a:ext cx="3712372" cy="20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2062"/>
            <a:ext cx="2953274" cy="19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Bien réussir ça commence par : Bien s’organiser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Bien trier ses données c’est gagné du temps quand</a:t>
            </a:r>
            <a:br>
              <a:rPr lang="fr"/>
            </a:br>
            <a:r>
              <a:rPr lang="fr"/>
              <a:t>le projet grandis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Bien nommer ses scènes scripts et materials avec </a:t>
            </a:r>
            <a:br>
              <a:rPr lang="fr"/>
            </a:br>
            <a:r>
              <a:rPr lang="fr"/>
              <a:t>un suffixe approprié</a:t>
            </a:r>
            <a:br>
              <a:rPr lang="fr"/>
            </a:b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fr"/>
              <a:t>Mais attention aux noms réservés</a:t>
            </a:r>
            <a:r>
              <a:rPr lang="fr"/>
              <a:t> </a:t>
            </a:r>
            <a:br>
              <a:rPr lang="fr"/>
            </a:br>
            <a:r>
              <a:rPr lang="fr" u="sng">
                <a:solidFill>
                  <a:schemeClr val="hlink"/>
                </a:solidFill>
                <a:hlinkClick r:id="rId3"/>
              </a:rPr>
              <a:t>https://docs.unity3d.com/Manual/SpecialFolders.html</a:t>
            </a:r>
            <a:r>
              <a:rPr lang="fr"/>
              <a:t>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275" y="1069975"/>
            <a:ext cx="25336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Bien réussir ça commence par : Identifier les erreurs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En rouge les erreurs graves (1)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En blanc (!) les log de debug (2)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Collapse définie si on stack les erreurs </a:t>
            </a:r>
            <a:br>
              <a:rPr lang="fr"/>
            </a:br>
            <a:r>
              <a:rPr lang="fr"/>
              <a:t>(144 pour hello world) (3)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Error pause sert à mettre la simulation</a:t>
            </a:r>
            <a:br>
              <a:rPr lang="fr"/>
            </a:br>
            <a:r>
              <a:rPr lang="fr"/>
              <a:t>en pause lors de la première occurrence d’une</a:t>
            </a:r>
            <a:br>
              <a:rPr lang="fr"/>
            </a:br>
            <a:r>
              <a:rPr lang="fr"/>
              <a:t>erreur (4)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999" y="1165225"/>
            <a:ext cx="33891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5178900" y="1541650"/>
            <a:ext cx="476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100"/>
              <a:t>1 → 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178900" y="1836150"/>
            <a:ext cx="476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100"/>
              <a:t>2</a:t>
            </a:r>
            <a:r>
              <a:rPr lang="fr" sz="1100"/>
              <a:t> →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6180725" y="1117200"/>
            <a:ext cx="37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fr" sz="1100"/>
              <a:t>3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7370375" y="1117200"/>
            <a:ext cx="37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fr" sz="110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/>
              <a:t>Il vous remercie d’avoir identifié les bugs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37" y="980924"/>
            <a:ext cx="6504524" cy="365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1319825" y="4672575"/>
            <a:ext cx="650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/>
              <a:t>“Assassin’s creed : Unity” a sa sortie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Bien réussir ça commence par : Connaître son outil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C’est ici que vous rajouter les fenêtres dont vous pourriez</a:t>
            </a:r>
            <a:br>
              <a:rPr lang="fr"/>
            </a:br>
            <a:r>
              <a:rPr lang="fr"/>
              <a:t>avoir besoin lors de vos développement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fr"/>
              <a:t>Nous allons nous intéresser au Profiler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525" y="1072774"/>
            <a:ext cx="1885674" cy="39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Bien réussir ça commence par : Analyser son jeu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Ici vous pouvez voir toutes les infos </a:t>
            </a:r>
            <a:br>
              <a:rPr lang="fr"/>
            </a:br>
            <a:r>
              <a:rPr lang="fr"/>
              <a:t>techniques de votre jeu et surveiller leur </a:t>
            </a:r>
            <a:br>
              <a:rPr lang="fr"/>
            </a:br>
            <a:r>
              <a:rPr lang="fr"/>
              <a:t>utilisation mémoire et GPU</a:t>
            </a:r>
            <a:br>
              <a:rPr lang="fr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fr"/>
              <a:t>Très utiles lors de développement mobile</a:t>
            </a:r>
            <a:br>
              <a:rPr lang="fr"/>
            </a:br>
            <a:r>
              <a:rPr lang="fr"/>
              <a:t> ou pour savoir pourquoi votre jeu rame</a:t>
            </a:r>
            <a:br>
              <a:rPr lang="fr"/>
            </a:b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fr"/>
              <a:t>Pas besoin de tout connaître on verra </a:t>
            </a:r>
            <a:br>
              <a:rPr lang="fr"/>
            </a:br>
            <a:r>
              <a:rPr lang="fr"/>
              <a:t>la suite ensemble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149" y="1479025"/>
            <a:ext cx="3696150" cy="23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2900" y="357275"/>
            <a:ext cx="9058200" cy="68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/>
              <a:t>Fini la théorie passons à la pratique !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25" y="1344250"/>
            <a:ext cx="6433673" cy="36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